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0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0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0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0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0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0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0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0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00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Low 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ow 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hyperlink" Target="https://techniya-rendring-modes.vercel.app/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Rendering modes | انماط انشاء صفحات الويب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 anchor="t"/>
          <a:lstStyle>
            <a:lvl1pPr>
              <a:defRPr spc="-226" sz="11300"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</a:lstStyle>
          <a:p>
            <a:pPr/>
            <a:r>
              <a:t>Rendering modes | انماط انشاء صفحات الويب</a:t>
            </a:r>
          </a:p>
        </p:txBody>
      </p:sp>
      <p:sp>
        <p:nvSpPr>
          <p:cNvPr id="152" name="SSR, CSR, SSG, ISR, ESR, streaming 🚀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</a:lstStyle>
          <a:p>
            <a:pPr/>
            <a:r>
              <a:t>SSR, CSR, SSG, ISR, ESR, streaming 🚀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SR - Server side rendering"/>
          <p:cNvSpPr txBox="1"/>
          <p:nvPr>
            <p:ph type="ctrTitle"/>
          </p:nvPr>
        </p:nvSpPr>
        <p:spPr>
          <a:xfrm>
            <a:off x="1206496" y="314391"/>
            <a:ext cx="21971004" cy="2047119"/>
          </a:xfrm>
          <a:prstGeom prst="rect">
            <a:avLst/>
          </a:prstGeom>
        </p:spPr>
        <p:txBody>
          <a:bodyPr anchor="t"/>
          <a:lstStyle>
            <a:lvl1pPr defTabSz="2145738">
              <a:defRPr spc="-204" sz="10208"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</a:lstStyle>
          <a:p>
            <a:pPr/>
            <a:r>
              <a:t>SSR - Server side rendering</a:t>
            </a:r>
          </a:p>
        </p:txBody>
      </p:sp>
      <p:sp>
        <p:nvSpPr>
          <p:cNvPr id="155" name="Line"/>
          <p:cNvSpPr/>
          <p:nvPr/>
        </p:nvSpPr>
        <p:spPr>
          <a:xfrm>
            <a:off x="5686853" y="43451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158" name="Group"/>
          <p:cNvGrpSpPr/>
          <p:nvPr/>
        </p:nvGrpSpPr>
        <p:grpSpPr>
          <a:xfrm>
            <a:off x="18814821" y="3714649"/>
            <a:ext cx="3360422" cy="2641112"/>
            <a:chOff x="0" y="0"/>
            <a:chExt cx="3360420" cy="2641110"/>
          </a:xfrm>
        </p:grpSpPr>
        <p:sp>
          <p:nvSpPr>
            <p:cNvPr id="156" name="💻 📱"/>
            <p:cNvSpPr txBox="1"/>
            <p:nvPr/>
          </p:nvSpPr>
          <p:spPr>
            <a:xfrm>
              <a:off x="-1" y="0"/>
              <a:ext cx="3360421" cy="176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 💻 📱</a:t>
              </a:r>
            </a:p>
          </p:txBody>
        </p:sp>
        <p:sp>
          <p:nvSpPr>
            <p:cNvPr id="157" name="Client"/>
            <p:cNvSpPr txBox="1"/>
            <p:nvPr/>
          </p:nvSpPr>
          <p:spPr>
            <a:xfrm>
              <a:off x="959948" y="1919613"/>
              <a:ext cx="1440524" cy="721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Client</a:t>
              </a:r>
            </a:p>
          </p:txBody>
        </p:sp>
      </p:grpSp>
      <p:grpSp>
        <p:nvGrpSpPr>
          <p:cNvPr id="161" name="Group"/>
          <p:cNvGrpSpPr/>
          <p:nvPr/>
        </p:nvGrpSpPr>
        <p:grpSpPr>
          <a:xfrm>
            <a:off x="1638158" y="3633945"/>
            <a:ext cx="5006592" cy="2802520"/>
            <a:chOff x="0" y="0"/>
            <a:chExt cx="5006591" cy="2802519"/>
          </a:xfrm>
        </p:grpSpPr>
        <p:sp>
          <p:nvSpPr>
            <p:cNvPr id="159" name="🖥️"/>
            <p:cNvSpPr txBox="1"/>
            <p:nvPr/>
          </p:nvSpPr>
          <p:spPr>
            <a:xfrm>
              <a:off x="0" y="0"/>
              <a:ext cx="5006592" cy="2032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80000"/>
                </a:lnSpc>
                <a:defRPr spc="-232" sz="11600">
                  <a:latin typeface="SF Arabic Bold"/>
                  <a:ea typeface="SF Arabic Bold"/>
                  <a:cs typeface="SF Arabic Bold"/>
                  <a:sym typeface="SF Arabic Bold"/>
                </a:defRPr>
              </a:lvl1pPr>
            </a:lstStyle>
            <a:p>
              <a:pPr/>
              <a:r>
                <a:t>🖥️</a:t>
              </a:r>
            </a:p>
          </p:txBody>
        </p:sp>
        <p:sp>
          <p:nvSpPr>
            <p:cNvPr id="160" name="Server"/>
            <p:cNvSpPr txBox="1"/>
            <p:nvPr/>
          </p:nvSpPr>
          <p:spPr>
            <a:xfrm>
              <a:off x="1700763" y="2081023"/>
              <a:ext cx="1605065" cy="721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Server</a:t>
              </a:r>
            </a:p>
          </p:txBody>
        </p:sp>
      </p:grpSp>
      <p:sp>
        <p:nvSpPr>
          <p:cNvPr id="162" name="Line"/>
          <p:cNvSpPr/>
          <p:nvPr/>
        </p:nvSpPr>
        <p:spPr>
          <a:xfrm flipH="1" flipV="1">
            <a:off x="5686853" y="53103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3" name="Line"/>
          <p:cNvSpPr/>
          <p:nvPr/>
        </p:nvSpPr>
        <p:spPr>
          <a:xfrm>
            <a:off x="13886975" y="8548442"/>
            <a:ext cx="5006592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166" name="Group"/>
          <p:cNvGrpSpPr/>
          <p:nvPr/>
        </p:nvGrpSpPr>
        <p:grpSpPr>
          <a:xfrm>
            <a:off x="18865621" y="8038751"/>
            <a:ext cx="3360422" cy="2641111"/>
            <a:chOff x="0" y="0"/>
            <a:chExt cx="3360420" cy="2641110"/>
          </a:xfrm>
        </p:grpSpPr>
        <p:sp>
          <p:nvSpPr>
            <p:cNvPr id="164" name="💻 📱"/>
            <p:cNvSpPr txBox="1"/>
            <p:nvPr/>
          </p:nvSpPr>
          <p:spPr>
            <a:xfrm>
              <a:off x="-1" y="0"/>
              <a:ext cx="3360421" cy="176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 💻 📱</a:t>
              </a:r>
            </a:p>
          </p:txBody>
        </p:sp>
        <p:sp>
          <p:nvSpPr>
            <p:cNvPr id="165" name="Client"/>
            <p:cNvSpPr txBox="1"/>
            <p:nvPr/>
          </p:nvSpPr>
          <p:spPr>
            <a:xfrm>
              <a:off x="959948" y="1919613"/>
              <a:ext cx="1440524" cy="721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Client</a:t>
              </a:r>
            </a:p>
          </p:txBody>
        </p:sp>
      </p:grpSp>
      <p:grpSp>
        <p:nvGrpSpPr>
          <p:cNvPr id="169" name="Group"/>
          <p:cNvGrpSpPr/>
          <p:nvPr/>
        </p:nvGrpSpPr>
        <p:grpSpPr>
          <a:xfrm>
            <a:off x="1638158" y="7607835"/>
            <a:ext cx="5006592" cy="2802521"/>
            <a:chOff x="0" y="0"/>
            <a:chExt cx="5006591" cy="2802519"/>
          </a:xfrm>
        </p:grpSpPr>
        <p:sp>
          <p:nvSpPr>
            <p:cNvPr id="167" name="🖥️"/>
            <p:cNvSpPr txBox="1"/>
            <p:nvPr/>
          </p:nvSpPr>
          <p:spPr>
            <a:xfrm>
              <a:off x="0" y="0"/>
              <a:ext cx="5006592" cy="2032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80000"/>
                </a:lnSpc>
                <a:defRPr spc="-232" sz="11600">
                  <a:latin typeface="SF Arabic Bold"/>
                  <a:ea typeface="SF Arabic Bold"/>
                  <a:cs typeface="SF Arabic Bold"/>
                  <a:sym typeface="SF Arabic Bold"/>
                </a:defRPr>
              </a:lvl1pPr>
            </a:lstStyle>
            <a:p>
              <a:pPr/>
              <a:r>
                <a:t>🖥️</a:t>
              </a:r>
            </a:p>
          </p:txBody>
        </p:sp>
        <p:sp>
          <p:nvSpPr>
            <p:cNvPr id="168" name="Server"/>
            <p:cNvSpPr txBox="1"/>
            <p:nvPr/>
          </p:nvSpPr>
          <p:spPr>
            <a:xfrm>
              <a:off x="1700763" y="2081023"/>
              <a:ext cx="1605065" cy="721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Server</a:t>
              </a:r>
            </a:p>
          </p:txBody>
        </p:sp>
      </p:grpSp>
      <p:sp>
        <p:nvSpPr>
          <p:cNvPr id="170" name="Line"/>
          <p:cNvSpPr/>
          <p:nvPr/>
        </p:nvSpPr>
        <p:spPr>
          <a:xfrm flipH="1">
            <a:off x="5991652" y="9359306"/>
            <a:ext cx="4082801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173" name="Group"/>
          <p:cNvGrpSpPr/>
          <p:nvPr/>
        </p:nvGrpSpPr>
        <p:grpSpPr>
          <a:xfrm>
            <a:off x="11273449" y="7823288"/>
            <a:ext cx="1876426" cy="2439862"/>
            <a:chOff x="0" y="0"/>
            <a:chExt cx="1876425" cy="2439861"/>
          </a:xfrm>
        </p:grpSpPr>
        <p:sp>
          <p:nvSpPr>
            <p:cNvPr id="171" name="Coins"/>
            <p:cNvSpPr/>
            <p:nvPr/>
          </p:nvSpPr>
          <p:spPr>
            <a:xfrm>
              <a:off x="304165" y="0"/>
              <a:ext cx="1268094" cy="12719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1" y="0"/>
                  </a:moveTo>
                  <a:cubicBezTo>
                    <a:pt x="7949" y="0"/>
                    <a:pt x="5266" y="392"/>
                    <a:pt x="3255" y="1111"/>
                  </a:cubicBezTo>
                  <a:cubicBezTo>
                    <a:pt x="1360" y="1787"/>
                    <a:pt x="273" y="2685"/>
                    <a:pt x="273" y="3572"/>
                  </a:cubicBezTo>
                  <a:cubicBezTo>
                    <a:pt x="273" y="4460"/>
                    <a:pt x="1360" y="5360"/>
                    <a:pt x="3255" y="6035"/>
                  </a:cubicBezTo>
                  <a:cubicBezTo>
                    <a:pt x="5266" y="6749"/>
                    <a:pt x="7949" y="7147"/>
                    <a:pt x="10801" y="7147"/>
                  </a:cubicBezTo>
                  <a:cubicBezTo>
                    <a:pt x="13652" y="7147"/>
                    <a:pt x="16334" y="6754"/>
                    <a:pt x="18345" y="6035"/>
                  </a:cubicBezTo>
                  <a:cubicBezTo>
                    <a:pt x="20240" y="5360"/>
                    <a:pt x="21327" y="4460"/>
                    <a:pt x="21327" y="3572"/>
                  </a:cubicBezTo>
                  <a:cubicBezTo>
                    <a:pt x="21327" y="2685"/>
                    <a:pt x="20240" y="1787"/>
                    <a:pt x="18345" y="1111"/>
                  </a:cubicBezTo>
                  <a:cubicBezTo>
                    <a:pt x="16334" y="398"/>
                    <a:pt x="13652" y="0"/>
                    <a:pt x="10801" y="0"/>
                  </a:cubicBezTo>
                  <a:close/>
                  <a:moveTo>
                    <a:pt x="12" y="4505"/>
                  </a:moveTo>
                  <a:lnTo>
                    <a:pt x="12" y="5914"/>
                  </a:lnTo>
                  <a:cubicBezTo>
                    <a:pt x="12" y="8033"/>
                    <a:pt x="4846" y="9754"/>
                    <a:pt x="10811" y="9754"/>
                  </a:cubicBezTo>
                  <a:cubicBezTo>
                    <a:pt x="16776" y="9754"/>
                    <a:pt x="21600" y="8039"/>
                    <a:pt x="21600" y="5914"/>
                  </a:cubicBezTo>
                  <a:lnTo>
                    <a:pt x="21600" y="4505"/>
                  </a:lnTo>
                  <a:cubicBezTo>
                    <a:pt x="21136" y="5284"/>
                    <a:pt x="20088" y="5991"/>
                    <a:pt x="18531" y="6541"/>
                  </a:cubicBezTo>
                  <a:cubicBezTo>
                    <a:pt x="16460" y="7276"/>
                    <a:pt x="13718" y="7679"/>
                    <a:pt x="10806" y="7679"/>
                  </a:cubicBezTo>
                  <a:cubicBezTo>
                    <a:pt x="7894" y="7679"/>
                    <a:pt x="5146" y="7276"/>
                    <a:pt x="3081" y="6541"/>
                  </a:cubicBezTo>
                  <a:cubicBezTo>
                    <a:pt x="1524" y="5985"/>
                    <a:pt x="476" y="5284"/>
                    <a:pt x="12" y="4505"/>
                  </a:cubicBezTo>
                  <a:close/>
                  <a:moveTo>
                    <a:pt x="0" y="7320"/>
                  </a:moveTo>
                  <a:lnTo>
                    <a:pt x="0" y="8284"/>
                  </a:lnTo>
                  <a:cubicBezTo>
                    <a:pt x="0" y="10402"/>
                    <a:pt x="4836" y="12123"/>
                    <a:pt x="10801" y="12123"/>
                  </a:cubicBezTo>
                  <a:cubicBezTo>
                    <a:pt x="16766" y="12123"/>
                    <a:pt x="21600" y="10408"/>
                    <a:pt x="21600" y="8284"/>
                  </a:cubicBezTo>
                  <a:lnTo>
                    <a:pt x="21600" y="7320"/>
                  </a:lnTo>
                  <a:cubicBezTo>
                    <a:pt x="21458" y="7495"/>
                    <a:pt x="21295" y="7664"/>
                    <a:pt x="21098" y="7827"/>
                  </a:cubicBezTo>
                  <a:cubicBezTo>
                    <a:pt x="20508" y="8329"/>
                    <a:pt x="19672" y="8769"/>
                    <a:pt x="18618" y="9145"/>
                  </a:cubicBezTo>
                  <a:cubicBezTo>
                    <a:pt x="16520" y="9891"/>
                    <a:pt x="13745" y="10299"/>
                    <a:pt x="10801" y="10299"/>
                  </a:cubicBezTo>
                  <a:cubicBezTo>
                    <a:pt x="7856" y="10299"/>
                    <a:pt x="5080" y="9891"/>
                    <a:pt x="2982" y="9145"/>
                  </a:cubicBezTo>
                  <a:cubicBezTo>
                    <a:pt x="1928" y="8769"/>
                    <a:pt x="1099" y="8329"/>
                    <a:pt x="504" y="7827"/>
                  </a:cubicBezTo>
                  <a:cubicBezTo>
                    <a:pt x="307" y="7664"/>
                    <a:pt x="142" y="7495"/>
                    <a:pt x="0" y="7320"/>
                  </a:cubicBezTo>
                  <a:close/>
                  <a:moveTo>
                    <a:pt x="0" y="9689"/>
                  </a:moveTo>
                  <a:lnTo>
                    <a:pt x="0" y="10653"/>
                  </a:lnTo>
                  <a:cubicBezTo>
                    <a:pt x="0" y="12771"/>
                    <a:pt x="4836" y="14492"/>
                    <a:pt x="10801" y="14492"/>
                  </a:cubicBezTo>
                  <a:cubicBezTo>
                    <a:pt x="16766" y="14492"/>
                    <a:pt x="21600" y="12777"/>
                    <a:pt x="21600" y="10653"/>
                  </a:cubicBezTo>
                  <a:lnTo>
                    <a:pt x="21600" y="9689"/>
                  </a:lnTo>
                  <a:cubicBezTo>
                    <a:pt x="21458" y="9864"/>
                    <a:pt x="21295" y="10033"/>
                    <a:pt x="21098" y="10197"/>
                  </a:cubicBezTo>
                  <a:cubicBezTo>
                    <a:pt x="20508" y="10698"/>
                    <a:pt x="19672" y="11138"/>
                    <a:pt x="18618" y="11514"/>
                  </a:cubicBezTo>
                  <a:cubicBezTo>
                    <a:pt x="16520" y="12260"/>
                    <a:pt x="13745" y="12668"/>
                    <a:pt x="10801" y="12668"/>
                  </a:cubicBezTo>
                  <a:cubicBezTo>
                    <a:pt x="7856" y="12668"/>
                    <a:pt x="5080" y="12260"/>
                    <a:pt x="2982" y="11514"/>
                  </a:cubicBezTo>
                  <a:cubicBezTo>
                    <a:pt x="1928" y="11138"/>
                    <a:pt x="1099" y="10698"/>
                    <a:pt x="504" y="10197"/>
                  </a:cubicBezTo>
                  <a:cubicBezTo>
                    <a:pt x="307" y="10033"/>
                    <a:pt x="142" y="9864"/>
                    <a:pt x="0" y="9689"/>
                  </a:cubicBezTo>
                  <a:close/>
                  <a:moveTo>
                    <a:pt x="0" y="12059"/>
                  </a:moveTo>
                  <a:lnTo>
                    <a:pt x="0" y="13022"/>
                  </a:lnTo>
                  <a:cubicBezTo>
                    <a:pt x="0" y="15141"/>
                    <a:pt x="4836" y="16862"/>
                    <a:pt x="10801" y="16862"/>
                  </a:cubicBezTo>
                  <a:cubicBezTo>
                    <a:pt x="16766" y="16862"/>
                    <a:pt x="21600" y="15146"/>
                    <a:pt x="21600" y="13022"/>
                  </a:cubicBezTo>
                  <a:lnTo>
                    <a:pt x="21600" y="12059"/>
                  </a:lnTo>
                  <a:cubicBezTo>
                    <a:pt x="21458" y="12233"/>
                    <a:pt x="21295" y="12402"/>
                    <a:pt x="21098" y="12566"/>
                  </a:cubicBezTo>
                  <a:cubicBezTo>
                    <a:pt x="20508" y="13067"/>
                    <a:pt x="19672" y="13507"/>
                    <a:pt x="18618" y="13883"/>
                  </a:cubicBezTo>
                  <a:cubicBezTo>
                    <a:pt x="16520" y="14629"/>
                    <a:pt x="13745" y="15037"/>
                    <a:pt x="10801" y="15037"/>
                  </a:cubicBezTo>
                  <a:cubicBezTo>
                    <a:pt x="7856" y="15037"/>
                    <a:pt x="5080" y="14629"/>
                    <a:pt x="2982" y="13883"/>
                  </a:cubicBezTo>
                  <a:cubicBezTo>
                    <a:pt x="1928" y="13507"/>
                    <a:pt x="1099" y="13067"/>
                    <a:pt x="504" y="12566"/>
                  </a:cubicBezTo>
                  <a:cubicBezTo>
                    <a:pt x="307" y="12402"/>
                    <a:pt x="142" y="12233"/>
                    <a:pt x="0" y="12059"/>
                  </a:cubicBezTo>
                  <a:close/>
                  <a:moveTo>
                    <a:pt x="0" y="14428"/>
                  </a:moveTo>
                  <a:lnTo>
                    <a:pt x="0" y="15391"/>
                  </a:lnTo>
                  <a:cubicBezTo>
                    <a:pt x="0" y="17510"/>
                    <a:pt x="4836" y="19231"/>
                    <a:pt x="10801" y="19231"/>
                  </a:cubicBezTo>
                  <a:cubicBezTo>
                    <a:pt x="16766" y="19231"/>
                    <a:pt x="21600" y="17515"/>
                    <a:pt x="21600" y="15391"/>
                  </a:cubicBezTo>
                  <a:lnTo>
                    <a:pt x="21600" y="14428"/>
                  </a:lnTo>
                  <a:cubicBezTo>
                    <a:pt x="21458" y="14602"/>
                    <a:pt x="21295" y="14772"/>
                    <a:pt x="21098" y="14935"/>
                  </a:cubicBezTo>
                  <a:cubicBezTo>
                    <a:pt x="20508" y="15436"/>
                    <a:pt x="19672" y="15877"/>
                    <a:pt x="18618" y="16252"/>
                  </a:cubicBezTo>
                  <a:cubicBezTo>
                    <a:pt x="16520" y="16998"/>
                    <a:pt x="13745" y="17406"/>
                    <a:pt x="10801" y="17406"/>
                  </a:cubicBezTo>
                  <a:cubicBezTo>
                    <a:pt x="7856" y="17406"/>
                    <a:pt x="5080" y="16998"/>
                    <a:pt x="2982" y="16252"/>
                  </a:cubicBezTo>
                  <a:cubicBezTo>
                    <a:pt x="1928" y="15877"/>
                    <a:pt x="1099" y="15436"/>
                    <a:pt x="504" y="14935"/>
                  </a:cubicBezTo>
                  <a:cubicBezTo>
                    <a:pt x="307" y="14772"/>
                    <a:pt x="142" y="14602"/>
                    <a:pt x="0" y="14428"/>
                  </a:cubicBezTo>
                  <a:close/>
                  <a:moveTo>
                    <a:pt x="0" y="16797"/>
                  </a:moveTo>
                  <a:lnTo>
                    <a:pt x="0" y="17760"/>
                  </a:lnTo>
                  <a:cubicBezTo>
                    <a:pt x="0" y="19879"/>
                    <a:pt x="4836" y="21600"/>
                    <a:pt x="10801" y="21600"/>
                  </a:cubicBezTo>
                  <a:cubicBezTo>
                    <a:pt x="16766" y="21600"/>
                    <a:pt x="21600" y="19879"/>
                    <a:pt x="21600" y="17760"/>
                  </a:cubicBezTo>
                  <a:lnTo>
                    <a:pt x="21600" y="16797"/>
                  </a:lnTo>
                  <a:cubicBezTo>
                    <a:pt x="21458" y="16971"/>
                    <a:pt x="21295" y="17141"/>
                    <a:pt x="21098" y="17304"/>
                  </a:cubicBezTo>
                  <a:cubicBezTo>
                    <a:pt x="20508" y="17805"/>
                    <a:pt x="19672" y="18246"/>
                    <a:pt x="18618" y="18622"/>
                  </a:cubicBezTo>
                  <a:cubicBezTo>
                    <a:pt x="16520" y="19368"/>
                    <a:pt x="13745" y="19775"/>
                    <a:pt x="10801" y="19775"/>
                  </a:cubicBezTo>
                  <a:cubicBezTo>
                    <a:pt x="7856" y="19775"/>
                    <a:pt x="5080" y="19368"/>
                    <a:pt x="2982" y="18622"/>
                  </a:cubicBezTo>
                  <a:cubicBezTo>
                    <a:pt x="1928" y="18246"/>
                    <a:pt x="1099" y="17805"/>
                    <a:pt x="504" y="17304"/>
                  </a:cubicBezTo>
                  <a:cubicBezTo>
                    <a:pt x="307" y="17141"/>
                    <a:pt x="142" y="16971"/>
                    <a:pt x="0" y="1679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825500">
                <a:defRPr sz="32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  <p:sp>
          <p:nvSpPr>
            <p:cNvPr id="172" name="Cache"/>
            <p:cNvSpPr txBox="1"/>
            <p:nvPr/>
          </p:nvSpPr>
          <p:spPr>
            <a:xfrm>
              <a:off x="0" y="1385761"/>
              <a:ext cx="1876426" cy="10541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5000">
                  <a:latin typeface="IBM Plex Sans Arabic"/>
                  <a:ea typeface="IBM Plex Sans Arabic"/>
                  <a:cs typeface="IBM Plex Sans Arabic"/>
                  <a:sym typeface="IBM Plex Sans Arabic"/>
                </a:defRPr>
              </a:lvl1pPr>
            </a:lstStyle>
            <a:p>
              <a:pPr/>
              <a:r>
                <a:t>Cache</a:t>
              </a:r>
            </a:p>
          </p:txBody>
        </p:sp>
      </p:grpSp>
      <p:sp>
        <p:nvSpPr>
          <p:cNvPr id="174" name="Line"/>
          <p:cNvSpPr/>
          <p:nvPr/>
        </p:nvSpPr>
        <p:spPr>
          <a:xfrm>
            <a:off x="5529757" y="8548442"/>
            <a:ext cx="5006592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5" name="Line"/>
          <p:cNvSpPr/>
          <p:nvPr/>
        </p:nvSpPr>
        <p:spPr>
          <a:xfrm flipH="1">
            <a:off x="14348871" y="9359306"/>
            <a:ext cx="4082801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2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7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2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2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41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Class="entr" nodeType="clickEffect" presetSubtype="8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6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entr" nodeType="clickEffect" presetSubtype="2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51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Class="entr" nodeType="clickEffect" presetSubtype="8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5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56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3" grpId="8"/>
      <p:bldP build="whole" bldLvl="1" animBg="1" rev="0" advAuto="0" spid="155" grpId="3"/>
      <p:bldP build="whole" bldLvl="1" animBg="1" rev="0" advAuto="0" spid="166" grpId="5"/>
      <p:bldP build="whole" bldLvl="1" animBg="1" rev="0" advAuto="0" spid="161" grpId="2"/>
      <p:bldP build="whole" bldLvl="1" animBg="1" rev="0" advAuto="0" spid="169" grpId="6"/>
      <p:bldP build="whole" bldLvl="1" animBg="1" rev="0" advAuto="0" spid="162" grpId="4"/>
      <p:bldP build="whole" bldLvl="1" animBg="1" rev="0" advAuto="0" spid="175" grpId="9"/>
      <p:bldP build="whole" bldLvl="1" animBg="1" rev="0" advAuto="0" spid="158" grpId="1"/>
      <p:bldP build="whole" bldLvl="1" animBg="1" rev="0" advAuto="0" spid="174" grpId="10"/>
      <p:bldP build="whole" bldLvl="1" animBg="1" rev="0" advAuto="0" spid="170" grpId="11"/>
      <p:bldP build="whole" bldLvl="1" animBg="1" rev="0" advAuto="0" spid="173" grpId="7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SR - Client side rendering"/>
          <p:cNvSpPr txBox="1"/>
          <p:nvPr>
            <p:ph type="ctrTitle"/>
          </p:nvPr>
        </p:nvSpPr>
        <p:spPr>
          <a:xfrm>
            <a:off x="1206496" y="415991"/>
            <a:ext cx="21971004" cy="2474144"/>
          </a:xfrm>
          <a:prstGeom prst="rect">
            <a:avLst/>
          </a:prstGeom>
        </p:spPr>
        <p:txBody>
          <a:bodyPr anchor="t"/>
          <a:lstStyle>
            <a:lvl1pPr>
              <a:defRPr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</a:lstStyle>
          <a:p>
            <a:pPr/>
            <a:r>
              <a:t>CSR - Client side rendering</a:t>
            </a:r>
          </a:p>
        </p:txBody>
      </p:sp>
      <p:sp>
        <p:nvSpPr>
          <p:cNvPr id="178" name="Line"/>
          <p:cNvSpPr/>
          <p:nvPr/>
        </p:nvSpPr>
        <p:spPr>
          <a:xfrm>
            <a:off x="5686853" y="43451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181" name="Group"/>
          <p:cNvGrpSpPr/>
          <p:nvPr/>
        </p:nvGrpSpPr>
        <p:grpSpPr>
          <a:xfrm>
            <a:off x="18814821" y="3714649"/>
            <a:ext cx="3360422" cy="2641112"/>
            <a:chOff x="0" y="0"/>
            <a:chExt cx="3360420" cy="2641110"/>
          </a:xfrm>
        </p:grpSpPr>
        <p:sp>
          <p:nvSpPr>
            <p:cNvPr id="179" name="💻 📱"/>
            <p:cNvSpPr txBox="1"/>
            <p:nvPr/>
          </p:nvSpPr>
          <p:spPr>
            <a:xfrm>
              <a:off x="-1" y="0"/>
              <a:ext cx="3360421" cy="176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 💻 📱</a:t>
              </a:r>
            </a:p>
          </p:txBody>
        </p:sp>
        <p:sp>
          <p:nvSpPr>
            <p:cNvPr id="180" name="Client"/>
            <p:cNvSpPr txBox="1"/>
            <p:nvPr/>
          </p:nvSpPr>
          <p:spPr>
            <a:xfrm>
              <a:off x="959948" y="1919613"/>
              <a:ext cx="1440524" cy="721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Client</a:t>
              </a:r>
            </a:p>
          </p:txBody>
        </p:sp>
      </p:grpSp>
      <p:grpSp>
        <p:nvGrpSpPr>
          <p:cNvPr id="184" name="Group"/>
          <p:cNvGrpSpPr/>
          <p:nvPr/>
        </p:nvGrpSpPr>
        <p:grpSpPr>
          <a:xfrm>
            <a:off x="1638158" y="3633945"/>
            <a:ext cx="5006592" cy="2802520"/>
            <a:chOff x="0" y="0"/>
            <a:chExt cx="5006591" cy="2802519"/>
          </a:xfrm>
        </p:grpSpPr>
        <p:sp>
          <p:nvSpPr>
            <p:cNvPr id="182" name="🖥️"/>
            <p:cNvSpPr txBox="1"/>
            <p:nvPr/>
          </p:nvSpPr>
          <p:spPr>
            <a:xfrm>
              <a:off x="0" y="0"/>
              <a:ext cx="5006592" cy="2032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80000"/>
                </a:lnSpc>
                <a:defRPr spc="-232" sz="11600">
                  <a:latin typeface="SF Arabic Bold"/>
                  <a:ea typeface="SF Arabic Bold"/>
                  <a:cs typeface="SF Arabic Bold"/>
                  <a:sym typeface="SF Arabic Bold"/>
                </a:defRPr>
              </a:lvl1pPr>
            </a:lstStyle>
            <a:p>
              <a:pPr/>
              <a:r>
                <a:t>🖥️</a:t>
              </a:r>
            </a:p>
          </p:txBody>
        </p:sp>
        <p:sp>
          <p:nvSpPr>
            <p:cNvPr id="183" name="Server"/>
            <p:cNvSpPr txBox="1"/>
            <p:nvPr/>
          </p:nvSpPr>
          <p:spPr>
            <a:xfrm>
              <a:off x="1700763" y="2081023"/>
              <a:ext cx="1605065" cy="721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Server</a:t>
              </a:r>
            </a:p>
          </p:txBody>
        </p:sp>
      </p:grpSp>
      <p:sp>
        <p:nvSpPr>
          <p:cNvPr id="185" name="Line"/>
          <p:cNvSpPr/>
          <p:nvPr/>
        </p:nvSpPr>
        <p:spPr>
          <a:xfrm flipH="1" flipV="1">
            <a:off x="5686853" y="53103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2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7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4" grpId="2"/>
      <p:bldP build="whole" bldLvl="1" animBg="1" rev="0" advAuto="0" spid="185" grpId="4"/>
      <p:bldP build="whole" bldLvl="1" animBg="1" rev="0" advAuto="0" spid="178" grpId="3"/>
      <p:bldP build="whole" bldLvl="1" animBg="1" rev="0" advAuto="0" spid="181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SG -  Static site generation"/>
          <p:cNvSpPr txBox="1"/>
          <p:nvPr>
            <p:ph type="ctrTitle"/>
          </p:nvPr>
        </p:nvSpPr>
        <p:spPr>
          <a:xfrm>
            <a:off x="1206498" y="441391"/>
            <a:ext cx="21971004" cy="2243535"/>
          </a:xfrm>
          <a:prstGeom prst="rect">
            <a:avLst/>
          </a:prstGeom>
        </p:spPr>
        <p:txBody>
          <a:bodyPr anchor="t"/>
          <a:lstStyle/>
          <a:p>
            <a:pPr/>
            <a:r>
              <a:t>SSG -  Static site generation</a:t>
            </a:r>
          </a:p>
        </p:txBody>
      </p:sp>
      <p:sp>
        <p:nvSpPr>
          <p:cNvPr id="188" name="Line"/>
          <p:cNvSpPr/>
          <p:nvPr/>
        </p:nvSpPr>
        <p:spPr>
          <a:xfrm>
            <a:off x="5686853" y="43451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191" name="Group"/>
          <p:cNvGrpSpPr/>
          <p:nvPr/>
        </p:nvGrpSpPr>
        <p:grpSpPr>
          <a:xfrm>
            <a:off x="18814821" y="3714649"/>
            <a:ext cx="3360422" cy="2641112"/>
            <a:chOff x="0" y="0"/>
            <a:chExt cx="3360420" cy="2641110"/>
          </a:xfrm>
        </p:grpSpPr>
        <p:sp>
          <p:nvSpPr>
            <p:cNvPr id="189" name="💻 📱"/>
            <p:cNvSpPr txBox="1"/>
            <p:nvPr/>
          </p:nvSpPr>
          <p:spPr>
            <a:xfrm>
              <a:off x="-1" y="0"/>
              <a:ext cx="3360421" cy="176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 💻 📱</a:t>
              </a:r>
            </a:p>
          </p:txBody>
        </p:sp>
        <p:sp>
          <p:nvSpPr>
            <p:cNvPr id="190" name="Client"/>
            <p:cNvSpPr txBox="1"/>
            <p:nvPr/>
          </p:nvSpPr>
          <p:spPr>
            <a:xfrm>
              <a:off x="959948" y="1919613"/>
              <a:ext cx="1440524" cy="721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Client</a:t>
              </a:r>
            </a:p>
          </p:txBody>
        </p:sp>
      </p:grpSp>
      <p:grpSp>
        <p:nvGrpSpPr>
          <p:cNvPr id="194" name="Group"/>
          <p:cNvGrpSpPr/>
          <p:nvPr/>
        </p:nvGrpSpPr>
        <p:grpSpPr>
          <a:xfrm>
            <a:off x="1638158" y="3633945"/>
            <a:ext cx="5006592" cy="2802520"/>
            <a:chOff x="0" y="0"/>
            <a:chExt cx="5006591" cy="2802519"/>
          </a:xfrm>
        </p:grpSpPr>
        <p:sp>
          <p:nvSpPr>
            <p:cNvPr id="192" name="🖥️"/>
            <p:cNvSpPr txBox="1"/>
            <p:nvPr/>
          </p:nvSpPr>
          <p:spPr>
            <a:xfrm>
              <a:off x="0" y="0"/>
              <a:ext cx="5006592" cy="2032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80000"/>
                </a:lnSpc>
                <a:defRPr spc="-232" sz="11600">
                  <a:latin typeface="SF Arabic Bold"/>
                  <a:ea typeface="SF Arabic Bold"/>
                  <a:cs typeface="SF Arabic Bold"/>
                  <a:sym typeface="SF Arabic Bold"/>
                </a:defRPr>
              </a:lvl1pPr>
            </a:lstStyle>
            <a:p>
              <a:pPr/>
              <a:r>
                <a:t>🖥️</a:t>
              </a:r>
            </a:p>
          </p:txBody>
        </p:sp>
        <p:sp>
          <p:nvSpPr>
            <p:cNvPr id="193" name="Server"/>
            <p:cNvSpPr txBox="1"/>
            <p:nvPr/>
          </p:nvSpPr>
          <p:spPr>
            <a:xfrm>
              <a:off x="1700763" y="2081023"/>
              <a:ext cx="1605065" cy="721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Server</a:t>
              </a:r>
            </a:p>
          </p:txBody>
        </p:sp>
      </p:grpSp>
      <p:sp>
        <p:nvSpPr>
          <p:cNvPr id="195" name="Line"/>
          <p:cNvSpPr/>
          <p:nvPr/>
        </p:nvSpPr>
        <p:spPr>
          <a:xfrm flipH="1" flipV="1">
            <a:off x="5686853" y="53103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2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7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4" grpId="2"/>
      <p:bldP build="whole" bldLvl="1" animBg="1" rev="0" advAuto="0" spid="191" grpId="1"/>
      <p:bldP build="whole" bldLvl="1" animBg="1" rev="0" advAuto="0" spid="188" grpId="3"/>
      <p:bldP build="whole" bldLvl="1" animBg="1" rev="0" advAuto="0" spid="195" grpId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ISR - Incremental static regeneration"/>
          <p:cNvSpPr txBox="1"/>
          <p:nvPr>
            <p:ph type="ctrTitle"/>
          </p:nvPr>
        </p:nvSpPr>
        <p:spPr>
          <a:xfrm>
            <a:off x="1206498" y="441391"/>
            <a:ext cx="21971004" cy="1905001"/>
          </a:xfrm>
          <a:prstGeom prst="rect">
            <a:avLst/>
          </a:prstGeom>
        </p:spPr>
        <p:txBody>
          <a:bodyPr anchor="t"/>
          <a:lstStyle>
            <a:lvl1pPr defTabSz="1999437">
              <a:defRPr spc="-190" sz="9512"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</a:lstStyle>
          <a:p>
            <a:pPr/>
            <a:r>
              <a:t>ISR - Incremental static regeneration</a:t>
            </a:r>
          </a:p>
        </p:txBody>
      </p:sp>
      <p:sp>
        <p:nvSpPr>
          <p:cNvPr id="198" name="Line"/>
          <p:cNvSpPr/>
          <p:nvPr/>
        </p:nvSpPr>
        <p:spPr>
          <a:xfrm>
            <a:off x="5686853" y="43451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201" name="Group"/>
          <p:cNvGrpSpPr/>
          <p:nvPr/>
        </p:nvGrpSpPr>
        <p:grpSpPr>
          <a:xfrm>
            <a:off x="18814821" y="3714649"/>
            <a:ext cx="3360422" cy="2641112"/>
            <a:chOff x="0" y="0"/>
            <a:chExt cx="3360420" cy="2641110"/>
          </a:xfrm>
        </p:grpSpPr>
        <p:sp>
          <p:nvSpPr>
            <p:cNvPr id="199" name="💻 📱"/>
            <p:cNvSpPr txBox="1"/>
            <p:nvPr/>
          </p:nvSpPr>
          <p:spPr>
            <a:xfrm>
              <a:off x="-1" y="0"/>
              <a:ext cx="3360421" cy="176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 💻 📱</a:t>
              </a:r>
            </a:p>
          </p:txBody>
        </p:sp>
        <p:sp>
          <p:nvSpPr>
            <p:cNvPr id="200" name="Client"/>
            <p:cNvSpPr txBox="1"/>
            <p:nvPr/>
          </p:nvSpPr>
          <p:spPr>
            <a:xfrm>
              <a:off x="959948" y="1919613"/>
              <a:ext cx="1440524" cy="721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Client</a:t>
              </a:r>
            </a:p>
          </p:txBody>
        </p:sp>
      </p:grpSp>
      <p:grpSp>
        <p:nvGrpSpPr>
          <p:cNvPr id="204" name="Group"/>
          <p:cNvGrpSpPr/>
          <p:nvPr/>
        </p:nvGrpSpPr>
        <p:grpSpPr>
          <a:xfrm>
            <a:off x="1638158" y="3633945"/>
            <a:ext cx="5006592" cy="2802520"/>
            <a:chOff x="0" y="0"/>
            <a:chExt cx="5006591" cy="2802519"/>
          </a:xfrm>
        </p:grpSpPr>
        <p:sp>
          <p:nvSpPr>
            <p:cNvPr id="202" name="🖥️"/>
            <p:cNvSpPr txBox="1"/>
            <p:nvPr/>
          </p:nvSpPr>
          <p:spPr>
            <a:xfrm>
              <a:off x="0" y="0"/>
              <a:ext cx="5006592" cy="2032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80000"/>
                </a:lnSpc>
                <a:defRPr spc="-232" sz="11600">
                  <a:latin typeface="SF Arabic Bold"/>
                  <a:ea typeface="SF Arabic Bold"/>
                  <a:cs typeface="SF Arabic Bold"/>
                  <a:sym typeface="SF Arabic Bold"/>
                </a:defRPr>
              </a:lvl1pPr>
            </a:lstStyle>
            <a:p>
              <a:pPr/>
              <a:r>
                <a:t>🖥️</a:t>
              </a:r>
            </a:p>
          </p:txBody>
        </p:sp>
        <p:sp>
          <p:nvSpPr>
            <p:cNvPr id="203" name="Server"/>
            <p:cNvSpPr txBox="1"/>
            <p:nvPr/>
          </p:nvSpPr>
          <p:spPr>
            <a:xfrm>
              <a:off x="1700763" y="2081023"/>
              <a:ext cx="1605065" cy="721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Server</a:t>
              </a:r>
            </a:p>
          </p:txBody>
        </p:sp>
      </p:grpSp>
      <p:sp>
        <p:nvSpPr>
          <p:cNvPr id="205" name="Line"/>
          <p:cNvSpPr/>
          <p:nvPr/>
        </p:nvSpPr>
        <p:spPr>
          <a:xfrm flipH="1" flipV="1">
            <a:off x="5686853" y="53103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6" name="Line"/>
          <p:cNvSpPr/>
          <p:nvPr/>
        </p:nvSpPr>
        <p:spPr>
          <a:xfrm>
            <a:off x="5750699" y="8435219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209" name="Group"/>
          <p:cNvGrpSpPr/>
          <p:nvPr/>
        </p:nvGrpSpPr>
        <p:grpSpPr>
          <a:xfrm>
            <a:off x="18878669" y="7804723"/>
            <a:ext cx="3360421" cy="2641111"/>
            <a:chOff x="0" y="0"/>
            <a:chExt cx="3360420" cy="2641110"/>
          </a:xfrm>
        </p:grpSpPr>
        <p:sp>
          <p:nvSpPr>
            <p:cNvPr id="207" name="💻 📱"/>
            <p:cNvSpPr txBox="1"/>
            <p:nvPr/>
          </p:nvSpPr>
          <p:spPr>
            <a:xfrm>
              <a:off x="-1" y="0"/>
              <a:ext cx="3360421" cy="176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 💻 📱</a:t>
              </a:r>
            </a:p>
          </p:txBody>
        </p:sp>
        <p:sp>
          <p:nvSpPr>
            <p:cNvPr id="208" name="Client"/>
            <p:cNvSpPr txBox="1"/>
            <p:nvPr/>
          </p:nvSpPr>
          <p:spPr>
            <a:xfrm>
              <a:off x="959948" y="1919613"/>
              <a:ext cx="1440524" cy="721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Client</a:t>
              </a:r>
            </a:p>
          </p:txBody>
        </p:sp>
      </p:grpSp>
      <p:grpSp>
        <p:nvGrpSpPr>
          <p:cNvPr id="212" name="Group"/>
          <p:cNvGrpSpPr/>
          <p:nvPr/>
        </p:nvGrpSpPr>
        <p:grpSpPr>
          <a:xfrm>
            <a:off x="1702005" y="7724019"/>
            <a:ext cx="5006592" cy="2802520"/>
            <a:chOff x="0" y="0"/>
            <a:chExt cx="5006591" cy="2802519"/>
          </a:xfrm>
        </p:grpSpPr>
        <p:sp>
          <p:nvSpPr>
            <p:cNvPr id="210" name="🖥️"/>
            <p:cNvSpPr txBox="1"/>
            <p:nvPr/>
          </p:nvSpPr>
          <p:spPr>
            <a:xfrm>
              <a:off x="0" y="0"/>
              <a:ext cx="5006592" cy="2032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80000"/>
                </a:lnSpc>
                <a:defRPr spc="-232" sz="11600">
                  <a:latin typeface="SF Arabic Bold"/>
                  <a:ea typeface="SF Arabic Bold"/>
                  <a:cs typeface="SF Arabic Bold"/>
                  <a:sym typeface="SF Arabic Bold"/>
                </a:defRPr>
              </a:lvl1pPr>
            </a:lstStyle>
            <a:p>
              <a:pPr/>
              <a:r>
                <a:t>🖥️</a:t>
              </a:r>
            </a:p>
          </p:txBody>
        </p:sp>
        <p:sp>
          <p:nvSpPr>
            <p:cNvPr id="211" name="Server"/>
            <p:cNvSpPr txBox="1"/>
            <p:nvPr/>
          </p:nvSpPr>
          <p:spPr>
            <a:xfrm>
              <a:off x="1700763" y="2081023"/>
              <a:ext cx="1605065" cy="721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Server</a:t>
              </a:r>
            </a:p>
          </p:txBody>
        </p:sp>
      </p:grpSp>
      <p:sp>
        <p:nvSpPr>
          <p:cNvPr id="213" name="Line"/>
          <p:cNvSpPr/>
          <p:nvPr/>
        </p:nvSpPr>
        <p:spPr>
          <a:xfrm flipH="1" flipV="1">
            <a:off x="5750700" y="9400419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4" name="Stopwatch"/>
          <p:cNvSpPr/>
          <p:nvPr/>
        </p:nvSpPr>
        <p:spPr>
          <a:xfrm>
            <a:off x="3619722" y="6679172"/>
            <a:ext cx="1171158" cy="13554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083" y="0"/>
                </a:moveTo>
                <a:cubicBezTo>
                  <a:pt x="8677" y="0"/>
                  <a:pt x="8349" y="285"/>
                  <a:pt x="8349" y="636"/>
                </a:cubicBezTo>
                <a:cubicBezTo>
                  <a:pt x="8349" y="987"/>
                  <a:pt x="8677" y="1271"/>
                  <a:pt x="9083" y="1271"/>
                </a:cubicBezTo>
                <a:lnTo>
                  <a:pt x="10064" y="1271"/>
                </a:lnTo>
                <a:lnTo>
                  <a:pt x="10064" y="2960"/>
                </a:lnTo>
                <a:cubicBezTo>
                  <a:pt x="4451" y="3288"/>
                  <a:pt x="0" y="7336"/>
                  <a:pt x="0" y="12268"/>
                </a:cubicBezTo>
                <a:cubicBezTo>
                  <a:pt x="0" y="17414"/>
                  <a:pt x="4845" y="21600"/>
                  <a:pt x="10800" y="21600"/>
                </a:cubicBezTo>
                <a:cubicBezTo>
                  <a:pt x="16755" y="21600"/>
                  <a:pt x="21600" y="17414"/>
                  <a:pt x="21600" y="12268"/>
                </a:cubicBezTo>
                <a:cubicBezTo>
                  <a:pt x="21600" y="9530"/>
                  <a:pt x="20228" y="7065"/>
                  <a:pt x="18048" y="5356"/>
                </a:cubicBezTo>
                <a:cubicBezTo>
                  <a:pt x="18095" y="5326"/>
                  <a:pt x="18139" y="5288"/>
                  <a:pt x="18173" y="5243"/>
                </a:cubicBezTo>
                <a:lnTo>
                  <a:pt x="18534" y="4762"/>
                </a:lnTo>
                <a:cubicBezTo>
                  <a:pt x="18681" y="4567"/>
                  <a:pt x="18616" y="4303"/>
                  <a:pt x="18389" y="4177"/>
                </a:cubicBezTo>
                <a:lnTo>
                  <a:pt x="16675" y="3215"/>
                </a:lnTo>
                <a:cubicBezTo>
                  <a:pt x="16448" y="3088"/>
                  <a:pt x="16144" y="3144"/>
                  <a:pt x="15997" y="3340"/>
                </a:cubicBezTo>
                <a:lnTo>
                  <a:pt x="15636" y="3822"/>
                </a:lnTo>
                <a:cubicBezTo>
                  <a:pt x="15615" y="3849"/>
                  <a:pt x="15599" y="3878"/>
                  <a:pt x="15587" y="3907"/>
                </a:cubicBezTo>
                <a:cubicBezTo>
                  <a:pt x="14351" y="3376"/>
                  <a:pt x="12983" y="3045"/>
                  <a:pt x="11536" y="2960"/>
                </a:cubicBezTo>
                <a:lnTo>
                  <a:pt x="11536" y="1271"/>
                </a:lnTo>
                <a:lnTo>
                  <a:pt x="12517" y="1271"/>
                </a:lnTo>
                <a:cubicBezTo>
                  <a:pt x="12923" y="1271"/>
                  <a:pt x="13251" y="987"/>
                  <a:pt x="13251" y="636"/>
                </a:cubicBezTo>
                <a:cubicBezTo>
                  <a:pt x="13251" y="285"/>
                  <a:pt x="12923" y="0"/>
                  <a:pt x="12517" y="0"/>
                </a:cubicBezTo>
                <a:lnTo>
                  <a:pt x="9083" y="0"/>
                </a:lnTo>
                <a:close/>
                <a:moveTo>
                  <a:pt x="10800" y="4207"/>
                </a:moveTo>
                <a:cubicBezTo>
                  <a:pt x="15944" y="4207"/>
                  <a:pt x="20129" y="7823"/>
                  <a:pt x="20129" y="12268"/>
                </a:cubicBezTo>
                <a:cubicBezTo>
                  <a:pt x="20129" y="16713"/>
                  <a:pt x="15944" y="20329"/>
                  <a:pt x="10800" y="20329"/>
                </a:cubicBezTo>
                <a:cubicBezTo>
                  <a:pt x="5656" y="20329"/>
                  <a:pt x="1471" y="16713"/>
                  <a:pt x="1471" y="12268"/>
                </a:cubicBezTo>
                <a:cubicBezTo>
                  <a:pt x="1471" y="7823"/>
                  <a:pt x="5656" y="4207"/>
                  <a:pt x="10800" y="4207"/>
                </a:cubicBezTo>
                <a:close/>
                <a:moveTo>
                  <a:pt x="10800" y="6222"/>
                </a:moveTo>
                <a:cubicBezTo>
                  <a:pt x="10394" y="6222"/>
                  <a:pt x="10064" y="6505"/>
                  <a:pt x="10064" y="6856"/>
                </a:cubicBezTo>
                <a:lnTo>
                  <a:pt x="10064" y="12268"/>
                </a:lnTo>
                <a:cubicBezTo>
                  <a:pt x="10064" y="12619"/>
                  <a:pt x="10394" y="12904"/>
                  <a:pt x="10800" y="12904"/>
                </a:cubicBezTo>
                <a:cubicBezTo>
                  <a:pt x="11206" y="12904"/>
                  <a:pt x="11536" y="12619"/>
                  <a:pt x="11536" y="12268"/>
                </a:cubicBezTo>
                <a:lnTo>
                  <a:pt x="11536" y="6856"/>
                </a:lnTo>
                <a:cubicBezTo>
                  <a:pt x="11536" y="6505"/>
                  <a:pt x="11206" y="6222"/>
                  <a:pt x="10800" y="622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5" name="Arrow 2"/>
          <p:cNvSpPr/>
          <p:nvPr/>
        </p:nvSpPr>
        <p:spPr>
          <a:xfrm>
            <a:off x="3509877" y="6796917"/>
            <a:ext cx="1390848" cy="11199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49" y="0"/>
                </a:moveTo>
                <a:cubicBezTo>
                  <a:pt x="8457" y="0"/>
                  <a:pt x="6373" y="1103"/>
                  <a:pt x="4819" y="2903"/>
                </a:cubicBezTo>
                <a:lnTo>
                  <a:pt x="6744" y="6147"/>
                </a:lnTo>
                <a:cubicBezTo>
                  <a:pt x="7744" y="4819"/>
                  <a:pt x="9169" y="3989"/>
                  <a:pt x="10749" y="3989"/>
                </a:cubicBezTo>
                <a:cubicBezTo>
                  <a:pt x="13751" y="3989"/>
                  <a:pt x="16189" y="6985"/>
                  <a:pt x="16232" y="10700"/>
                </a:cubicBezTo>
                <a:lnTo>
                  <a:pt x="14265" y="10700"/>
                </a:lnTo>
                <a:lnTo>
                  <a:pt x="17933" y="16883"/>
                </a:lnTo>
                <a:lnTo>
                  <a:pt x="21600" y="10700"/>
                </a:lnTo>
                <a:lnTo>
                  <a:pt x="19444" y="10700"/>
                </a:lnTo>
                <a:cubicBezTo>
                  <a:pt x="19401" y="4782"/>
                  <a:pt x="15525" y="0"/>
                  <a:pt x="10749" y="0"/>
                </a:cubicBezTo>
                <a:close/>
                <a:moveTo>
                  <a:pt x="3667" y="4515"/>
                </a:moveTo>
                <a:lnTo>
                  <a:pt x="0" y="10700"/>
                </a:lnTo>
                <a:lnTo>
                  <a:pt x="2054" y="10700"/>
                </a:lnTo>
                <a:cubicBezTo>
                  <a:pt x="2053" y="10733"/>
                  <a:pt x="2054" y="10767"/>
                  <a:pt x="2054" y="10801"/>
                </a:cubicBezTo>
                <a:cubicBezTo>
                  <a:pt x="2054" y="16766"/>
                  <a:pt x="5946" y="21600"/>
                  <a:pt x="10749" y="21600"/>
                </a:cubicBezTo>
                <a:cubicBezTo>
                  <a:pt x="13080" y="21600"/>
                  <a:pt x="15197" y="20461"/>
                  <a:pt x="16759" y="18607"/>
                </a:cubicBezTo>
                <a:lnTo>
                  <a:pt x="14814" y="15375"/>
                </a:lnTo>
                <a:cubicBezTo>
                  <a:pt x="13811" y="16749"/>
                  <a:pt x="12360" y="17611"/>
                  <a:pt x="10749" y="17611"/>
                </a:cubicBezTo>
                <a:cubicBezTo>
                  <a:pt x="7720" y="17611"/>
                  <a:pt x="5266" y="14563"/>
                  <a:pt x="5266" y="10801"/>
                </a:cubicBezTo>
                <a:cubicBezTo>
                  <a:pt x="5266" y="10767"/>
                  <a:pt x="5265" y="10733"/>
                  <a:pt x="5266" y="10700"/>
                </a:cubicBezTo>
                <a:lnTo>
                  <a:pt x="7335" y="10700"/>
                </a:lnTo>
                <a:lnTo>
                  <a:pt x="3667" y="4515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2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7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7" dur="10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2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2" presetID="2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37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clickEffect" presetSubtype="8" presetID="2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42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" presetID="2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47" dur="10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Class="exit" nodeType="clickEffect" presetSubtype="8" presetID="2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wipe(left)" transition="out">
                                      <p:cBhvr>
                                        <p:cTn id="51" dur="1000" fill="hold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Class="entr" nodeType="clickEffect" presetSubtype="1" presetID="2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id="57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4" grpId="2"/>
      <p:bldP build="whole" bldLvl="1" animBg="1" rev="0" advAuto="0" spid="209" grpId="5"/>
      <p:bldP build="whole" bldLvl="1" animBg="1" rev="0" advAuto="0" spid="214" grpId="9"/>
      <p:bldP build="whole" bldLvl="1" animBg="1" rev="0" advAuto="0" spid="206" grpId="7"/>
      <p:bldP build="whole" bldLvl="1" animBg="1" rev="0" advAuto="0" spid="205" grpId="4"/>
      <p:bldP build="whole" bldLvl="1" animBg="1" rev="0" advAuto="0" spid="214" grpId="10"/>
      <p:bldP build="whole" bldLvl="1" animBg="1" rev="0" advAuto="0" spid="198" grpId="3"/>
      <p:bldP build="whole" bldLvl="1" animBg="1" rev="0" advAuto="0" spid="215" grpId="11"/>
      <p:bldP build="whole" bldLvl="1" animBg="1" rev="0" advAuto="0" spid="201" grpId="1"/>
      <p:bldP build="whole" bldLvl="1" animBg="1" rev="0" advAuto="0" spid="213" grpId="8"/>
      <p:bldP build="whole" bldLvl="1" animBg="1" rev="0" advAuto="0" spid="212" grpId="6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ESR - Edge side rendering"/>
          <p:cNvSpPr txBox="1"/>
          <p:nvPr>
            <p:ph type="ctrTitle"/>
          </p:nvPr>
        </p:nvSpPr>
        <p:spPr>
          <a:xfrm>
            <a:off x="1206498" y="339791"/>
            <a:ext cx="21971004" cy="2089606"/>
          </a:xfrm>
          <a:prstGeom prst="rect">
            <a:avLst/>
          </a:prstGeom>
        </p:spPr>
        <p:txBody>
          <a:bodyPr anchor="t"/>
          <a:lstStyle>
            <a:lvl1pPr defTabSz="2194505">
              <a:defRPr spc="-208" sz="10439"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</a:lstStyle>
          <a:p>
            <a:pPr/>
            <a:r>
              <a:t>ESR - Edge side rendering</a:t>
            </a:r>
          </a:p>
        </p:txBody>
      </p:sp>
      <p:sp>
        <p:nvSpPr>
          <p:cNvPr id="218" name="Line"/>
          <p:cNvSpPr/>
          <p:nvPr/>
        </p:nvSpPr>
        <p:spPr>
          <a:xfrm>
            <a:off x="5686853" y="43451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221" name="Group"/>
          <p:cNvGrpSpPr/>
          <p:nvPr/>
        </p:nvGrpSpPr>
        <p:grpSpPr>
          <a:xfrm>
            <a:off x="18814821" y="3714649"/>
            <a:ext cx="3360422" cy="2641112"/>
            <a:chOff x="0" y="0"/>
            <a:chExt cx="3360420" cy="2641110"/>
          </a:xfrm>
        </p:grpSpPr>
        <p:sp>
          <p:nvSpPr>
            <p:cNvPr id="219" name="💻 📱"/>
            <p:cNvSpPr txBox="1"/>
            <p:nvPr/>
          </p:nvSpPr>
          <p:spPr>
            <a:xfrm>
              <a:off x="-1" y="0"/>
              <a:ext cx="3360421" cy="176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 💻 📱</a:t>
              </a:r>
            </a:p>
          </p:txBody>
        </p:sp>
        <p:sp>
          <p:nvSpPr>
            <p:cNvPr id="220" name="Client"/>
            <p:cNvSpPr txBox="1"/>
            <p:nvPr/>
          </p:nvSpPr>
          <p:spPr>
            <a:xfrm>
              <a:off x="959948" y="1919613"/>
              <a:ext cx="1440524" cy="721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Client</a:t>
              </a:r>
            </a:p>
          </p:txBody>
        </p:sp>
      </p:grpSp>
      <p:grpSp>
        <p:nvGrpSpPr>
          <p:cNvPr id="224" name="Group"/>
          <p:cNvGrpSpPr/>
          <p:nvPr/>
        </p:nvGrpSpPr>
        <p:grpSpPr>
          <a:xfrm>
            <a:off x="1638158" y="3633945"/>
            <a:ext cx="5006592" cy="2770597"/>
            <a:chOff x="0" y="0"/>
            <a:chExt cx="5006591" cy="2770596"/>
          </a:xfrm>
        </p:grpSpPr>
        <p:sp>
          <p:nvSpPr>
            <p:cNvPr id="222" name="🖥️"/>
            <p:cNvSpPr txBox="1"/>
            <p:nvPr/>
          </p:nvSpPr>
          <p:spPr>
            <a:xfrm>
              <a:off x="0" y="0"/>
              <a:ext cx="5006592" cy="2032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80000"/>
                </a:lnSpc>
                <a:defRPr spc="-232" sz="11600">
                  <a:latin typeface="SF Arabic Bold"/>
                  <a:ea typeface="SF Arabic Bold"/>
                  <a:cs typeface="SF Arabic Bold"/>
                  <a:sym typeface="SF Arabic Bold"/>
                </a:defRPr>
              </a:lvl1pPr>
            </a:lstStyle>
            <a:p>
              <a:pPr/>
              <a:r>
                <a:t>🖥️</a:t>
              </a:r>
            </a:p>
          </p:txBody>
        </p:sp>
        <p:sp>
          <p:nvSpPr>
            <p:cNvPr id="223" name="CDN/(Edge)"/>
            <p:cNvSpPr txBox="1"/>
            <p:nvPr/>
          </p:nvSpPr>
          <p:spPr>
            <a:xfrm>
              <a:off x="1080821" y="2049100"/>
              <a:ext cx="3149395" cy="721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CDN/(Edge)</a:t>
              </a:r>
            </a:p>
          </p:txBody>
        </p:sp>
      </p:grpSp>
      <p:sp>
        <p:nvSpPr>
          <p:cNvPr id="225" name="Line"/>
          <p:cNvSpPr/>
          <p:nvPr/>
        </p:nvSpPr>
        <p:spPr>
          <a:xfrm flipH="1" flipV="1">
            <a:off x="5686853" y="53103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2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8" grpId="3"/>
      <p:bldP build="whole" bldLvl="1" animBg="1" rev="0" advAuto="0" spid="224" grpId="2"/>
      <p:bldP build="whole" bldLvl="1" animBg="1" rev="0" advAuto="0" spid="225" grpId="4"/>
      <p:bldP build="whole" bldLvl="1" animBg="1" rev="0" advAuto="0" spid="221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treaming"/>
          <p:cNvSpPr txBox="1"/>
          <p:nvPr>
            <p:ph type="ctrTitle"/>
          </p:nvPr>
        </p:nvSpPr>
        <p:spPr>
          <a:xfrm>
            <a:off x="1206498" y="534477"/>
            <a:ext cx="21971004" cy="1940704"/>
          </a:xfrm>
          <a:prstGeom prst="rect">
            <a:avLst/>
          </a:prstGeom>
        </p:spPr>
        <p:txBody>
          <a:bodyPr anchor="t"/>
          <a:lstStyle>
            <a:lvl1pPr defTabSz="2023821">
              <a:defRPr spc="-192" sz="9628"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</a:lstStyle>
          <a:p>
            <a:pPr/>
            <a:r>
              <a:t>Streaming</a:t>
            </a:r>
          </a:p>
        </p:txBody>
      </p:sp>
      <p:sp>
        <p:nvSpPr>
          <p:cNvPr id="228" name="Line"/>
          <p:cNvSpPr/>
          <p:nvPr/>
        </p:nvSpPr>
        <p:spPr>
          <a:xfrm>
            <a:off x="5686853" y="43451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grpSp>
        <p:nvGrpSpPr>
          <p:cNvPr id="231" name="Group"/>
          <p:cNvGrpSpPr/>
          <p:nvPr/>
        </p:nvGrpSpPr>
        <p:grpSpPr>
          <a:xfrm>
            <a:off x="18814821" y="3714649"/>
            <a:ext cx="3360422" cy="2641112"/>
            <a:chOff x="0" y="0"/>
            <a:chExt cx="3360420" cy="2641110"/>
          </a:xfrm>
        </p:grpSpPr>
        <p:sp>
          <p:nvSpPr>
            <p:cNvPr id="229" name="💻 📱"/>
            <p:cNvSpPr txBox="1"/>
            <p:nvPr/>
          </p:nvSpPr>
          <p:spPr>
            <a:xfrm>
              <a:off x="-1" y="0"/>
              <a:ext cx="3360421" cy="17653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 💻 📱</a:t>
              </a:r>
            </a:p>
          </p:txBody>
        </p:sp>
        <p:sp>
          <p:nvSpPr>
            <p:cNvPr id="230" name="Client"/>
            <p:cNvSpPr txBox="1"/>
            <p:nvPr/>
          </p:nvSpPr>
          <p:spPr>
            <a:xfrm>
              <a:off x="959948" y="1919613"/>
              <a:ext cx="1440524" cy="7214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Client</a:t>
              </a:r>
            </a:p>
          </p:txBody>
        </p:sp>
      </p:grpSp>
      <p:grpSp>
        <p:nvGrpSpPr>
          <p:cNvPr id="234" name="Group"/>
          <p:cNvGrpSpPr/>
          <p:nvPr/>
        </p:nvGrpSpPr>
        <p:grpSpPr>
          <a:xfrm>
            <a:off x="1638158" y="3633945"/>
            <a:ext cx="5006592" cy="2802520"/>
            <a:chOff x="0" y="0"/>
            <a:chExt cx="5006591" cy="2802519"/>
          </a:xfrm>
        </p:grpSpPr>
        <p:sp>
          <p:nvSpPr>
            <p:cNvPr id="232" name="🖥️"/>
            <p:cNvSpPr txBox="1"/>
            <p:nvPr/>
          </p:nvSpPr>
          <p:spPr>
            <a:xfrm>
              <a:off x="0" y="0"/>
              <a:ext cx="5006592" cy="20320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lnSpc>
                  <a:spcPct val="80000"/>
                </a:lnSpc>
                <a:defRPr spc="-232" sz="11600">
                  <a:latin typeface="SF Arabic Bold"/>
                  <a:ea typeface="SF Arabic Bold"/>
                  <a:cs typeface="SF Arabic Bold"/>
                  <a:sym typeface="SF Arabic Bold"/>
                </a:defRPr>
              </a:lvl1pPr>
            </a:lstStyle>
            <a:p>
              <a:pPr/>
              <a:r>
                <a:t>🖥️</a:t>
              </a:r>
            </a:p>
          </p:txBody>
        </p:sp>
        <p:sp>
          <p:nvSpPr>
            <p:cNvPr id="233" name="Server"/>
            <p:cNvSpPr txBox="1"/>
            <p:nvPr/>
          </p:nvSpPr>
          <p:spPr>
            <a:xfrm>
              <a:off x="1658521" y="2081023"/>
              <a:ext cx="1689550" cy="721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l">
                <a:lnSpc>
                  <a:spcPct val="80000"/>
                </a:lnSpc>
                <a:defRPr spc="-82" sz="41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pPr/>
              <a:r>
                <a:t>Server</a:t>
              </a:r>
            </a:p>
          </p:txBody>
        </p:sp>
      </p:grpSp>
      <p:sp>
        <p:nvSpPr>
          <p:cNvPr id="235" name="Line"/>
          <p:cNvSpPr/>
          <p:nvPr/>
        </p:nvSpPr>
        <p:spPr>
          <a:xfrm flipH="1" flipV="1">
            <a:off x="5686853" y="5310345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36" name="Line"/>
          <p:cNvSpPr/>
          <p:nvPr/>
        </p:nvSpPr>
        <p:spPr>
          <a:xfrm flipH="1" flipV="1">
            <a:off x="5686853" y="5821118"/>
            <a:ext cx="13010295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37" name="Line"/>
          <p:cNvSpPr/>
          <p:nvPr/>
        </p:nvSpPr>
        <p:spPr>
          <a:xfrm flipH="1" flipV="1">
            <a:off x="5686852" y="6331892"/>
            <a:ext cx="13010296" cy="1"/>
          </a:xfrm>
          <a:prstGeom prst="line">
            <a:avLst/>
          </a:prstGeom>
          <a:ln w="114300">
            <a:solidFill>
              <a:srgbClr val="FFFFFF"/>
            </a:solidFill>
            <a:prstDash val="sysDot"/>
            <a:miter lim="400000"/>
            <a:head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7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Subtype="8" presetID="2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12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2" presetID="2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right)" transition="in">
                                      <p:cBhvr>
                                        <p:cTn id="17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8" presetID="2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2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8" presetID="2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2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Subtype="8" presetID="2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id="32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8" grpId="3"/>
      <p:bldP build="whole" bldLvl="1" animBg="1" rev="0" advAuto="0" spid="235" grpId="4"/>
      <p:bldP build="whole" bldLvl="1" animBg="1" rev="0" advAuto="0" spid="236" grpId="5"/>
      <p:bldP build="whole" bldLvl="1" animBg="1" rev="0" advAuto="0" spid="234" grpId="2"/>
      <p:bldP build="whole" bldLvl="1" animBg="1" rev="0" advAuto="0" spid="237" grpId="6"/>
      <p:bldP build="whole" bldLvl="1" animBg="1" rev="0" advAuto="0" spid="231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lient side rendering"/>
          <p:cNvSpPr/>
          <p:nvPr/>
        </p:nvSpPr>
        <p:spPr>
          <a:xfrm>
            <a:off x="9017000" y="2408282"/>
            <a:ext cx="6350000" cy="3443827"/>
          </a:xfrm>
          <a:prstGeom prst="roundRect">
            <a:avLst>
              <a:gd name="adj" fmla="val 29573"/>
            </a:avLst>
          </a:prstGeom>
          <a:ln w="635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b="1" sz="4800">
                <a:latin typeface="IBM Plex Sans Arabic"/>
                <a:ea typeface="IBM Plex Sans Arabic"/>
                <a:cs typeface="IBM Plex Sans Arabic"/>
                <a:sym typeface="IBM Plex Sans Arabic"/>
              </a:defRPr>
            </a:pPr>
            <a:r>
              <a:t>Client </a:t>
            </a:r>
            <a:r>
              <a:rPr sz="4500"/>
              <a:t>side</a:t>
            </a:r>
            <a:r>
              <a:t> rendering</a:t>
            </a:r>
          </a:p>
        </p:txBody>
      </p:sp>
      <p:sp>
        <p:nvSpPr>
          <p:cNvPr id="240" name="Incremental static regeneration"/>
          <p:cNvSpPr/>
          <p:nvPr/>
        </p:nvSpPr>
        <p:spPr>
          <a:xfrm>
            <a:off x="1429179" y="7559092"/>
            <a:ext cx="6350001" cy="3443826"/>
          </a:xfrm>
          <a:prstGeom prst="roundRect">
            <a:avLst>
              <a:gd name="adj" fmla="val 29573"/>
            </a:avLst>
          </a:prstGeom>
          <a:ln w="635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b="1" sz="4500"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</a:lstStyle>
          <a:p>
            <a:pPr/>
            <a:r>
              <a:t>Incremental static regeneration</a:t>
            </a:r>
          </a:p>
        </p:txBody>
      </p:sp>
      <p:sp>
        <p:nvSpPr>
          <p:cNvPr id="241" name="Static Site generation"/>
          <p:cNvSpPr/>
          <p:nvPr/>
        </p:nvSpPr>
        <p:spPr>
          <a:xfrm>
            <a:off x="16604820" y="2408282"/>
            <a:ext cx="6350001" cy="3443827"/>
          </a:xfrm>
          <a:prstGeom prst="roundRect">
            <a:avLst>
              <a:gd name="adj" fmla="val 29573"/>
            </a:avLst>
          </a:prstGeom>
          <a:ln w="635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defTabSz="825500">
              <a:defRPr b="1" sz="4500">
                <a:latin typeface="IBM Plex Sans Arabic"/>
                <a:ea typeface="IBM Plex Sans Arabic"/>
                <a:cs typeface="IBM Plex Sans Arabic"/>
                <a:sym typeface="IBM Plex Sans Arabic"/>
              </a:defRPr>
            </a:pPr>
            <a:r>
              <a:t>Static Site</a:t>
            </a:r>
            <a:br/>
            <a:r>
              <a:t>generation</a:t>
            </a:r>
          </a:p>
        </p:txBody>
      </p:sp>
      <p:sp>
        <p:nvSpPr>
          <p:cNvPr id="242" name="Edge side rendering"/>
          <p:cNvSpPr/>
          <p:nvPr/>
        </p:nvSpPr>
        <p:spPr>
          <a:xfrm>
            <a:off x="9017000" y="7559092"/>
            <a:ext cx="6350000" cy="3443826"/>
          </a:xfrm>
          <a:prstGeom prst="roundRect">
            <a:avLst>
              <a:gd name="adj" fmla="val 29573"/>
            </a:avLst>
          </a:prstGeom>
          <a:ln w="635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b="1" sz="4500"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</a:lstStyle>
          <a:p>
            <a:pPr/>
            <a:r>
              <a:t>Edge side rendering</a:t>
            </a:r>
          </a:p>
        </p:txBody>
      </p:sp>
      <p:sp>
        <p:nvSpPr>
          <p:cNvPr id="243" name="Server side rendering"/>
          <p:cNvSpPr/>
          <p:nvPr/>
        </p:nvSpPr>
        <p:spPr>
          <a:xfrm>
            <a:off x="1429179" y="2408282"/>
            <a:ext cx="6350001" cy="3443827"/>
          </a:xfrm>
          <a:prstGeom prst="roundRect">
            <a:avLst>
              <a:gd name="adj" fmla="val 29573"/>
            </a:avLst>
          </a:prstGeom>
          <a:ln w="635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b="1" sz="4500"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</a:lstStyle>
          <a:p>
            <a:pPr/>
            <a:r>
              <a:t>Server side rendering</a:t>
            </a:r>
          </a:p>
        </p:txBody>
      </p:sp>
      <p:sp>
        <p:nvSpPr>
          <p:cNvPr id="244" name="Streaming"/>
          <p:cNvSpPr/>
          <p:nvPr/>
        </p:nvSpPr>
        <p:spPr>
          <a:xfrm>
            <a:off x="16604820" y="7559091"/>
            <a:ext cx="6350001" cy="3443826"/>
          </a:xfrm>
          <a:prstGeom prst="roundRect">
            <a:avLst>
              <a:gd name="adj" fmla="val 29573"/>
            </a:avLst>
          </a:prstGeom>
          <a:ln w="635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defTabSz="825500">
              <a:defRPr b="1" sz="4500">
                <a:latin typeface="IBM Plex Sans Arabic"/>
                <a:ea typeface="IBM Plex Sans Arabic"/>
                <a:cs typeface="IBM Plex Sans Arabic"/>
                <a:sym typeface="IBM Plex Sans Arabic"/>
              </a:defRPr>
            </a:lvl1pPr>
          </a:lstStyle>
          <a:p>
            <a:pPr/>
            <a:r>
              <a:t>Streaming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10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ID="10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7"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ID="10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2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10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7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ID="10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32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3" grpId="1"/>
      <p:bldP build="whole" bldLvl="1" animBg="1" rev="0" advAuto="0" spid="244" grpId="6"/>
      <p:bldP build="whole" bldLvl="1" animBg="1" rev="0" advAuto="0" spid="240" grpId="4"/>
      <p:bldP build="whole" bldLvl="1" animBg="1" rev="0" advAuto="0" spid="241" grpId="3"/>
      <p:bldP build="whole" bldLvl="1" animBg="1" rev="0" advAuto="0" spid="239" grpId="2"/>
      <p:bldP build="whole" bldLvl="1" animBg="1" rev="0" advAuto="0" spid="242" grpId="5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Demo| العرض"/>
          <p:cNvSpPr txBox="1"/>
          <p:nvPr/>
        </p:nvSpPr>
        <p:spPr>
          <a:xfrm>
            <a:off x="7755763" y="5702299"/>
            <a:ext cx="8843011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defRPr b="1" spc="-232" sz="11600">
                <a:latin typeface="IBM Plex Sans Arabic"/>
                <a:ea typeface="IBM Plex Sans Arabic"/>
                <a:cs typeface="IBM Plex Sans Arabic"/>
                <a:sym typeface="IBM Plex Sans Arabic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Demo| العرض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500">
        <p14:prism dir="r" isContent="1" isInverted="0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0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0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